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89" r:id="rId2"/>
    <p:sldId id="286" r:id="rId3"/>
    <p:sldId id="326" r:id="rId4"/>
    <p:sldId id="327" r:id="rId5"/>
    <p:sldId id="328" r:id="rId6"/>
    <p:sldId id="329" r:id="rId7"/>
    <p:sldId id="330" r:id="rId8"/>
    <p:sldId id="331" r:id="rId9"/>
    <p:sldId id="333" r:id="rId10"/>
    <p:sldId id="332" r:id="rId11"/>
    <p:sldId id="334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讚佛寶功德（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佛在人間（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48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佛在人間（</a:t>
            </a:r>
            <a:r>
              <a:rPr lang="zh-TW" altLang="en-US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中</a:t>
            </a:r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10 </a:t>
            </a: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99B61B-B499-C706-045C-03B8075A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1" y="143858"/>
            <a:ext cx="11795758" cy="629976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B28E234-1D8F-A913-0411-A84B3032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3851774"/>
            <a:ext cx="3067421" cy="3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7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F2E180-0074-E5A4-47F5-00B80E98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599787"/>
            <a:ext cx="11710916" cy="37536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E38769-F88B-82DB-742A-34E3ED75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358481"/>
            <a:ext cx="7161816" cy="44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讚佛寶功德（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佛在人間（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16A31C-3407-0575-A879-53DDDF64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642548"/>
            <a:ext cx="883090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C59E29-97E9-EE47-C632-95CD1354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753"/>
            <a:ext cx="12192000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B45D55-1F73-CFEB-966E-3ED8F56C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" y="1032073"/>
            <a:ext cx="11884429" cy="48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48DF74-6D54-ADA5-7D34-06BB50B4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" y="1186074"/>
            <a:ext cx="12192000" cy="4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AAECDFA-667B-4AE2-313A-CF127849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245"/>
            <a:ext cx="12192000" cy="53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3B8D90-8D67-38B4-B389-7F515CCF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1106373"/>
            <a:ext cx="11853949" cy="45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70C78F-188B-5A60-4EF4-F6A5487A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266523"/>
            <a:ext cx="812595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</TotalTime>
  <Words>99</Words>
  <Application>Microsoft Office PowerPoint</Application>
  <PresentationFormat>寬螢幕</PresentationFormat>
  <Paragraphs>17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336</cp:revision>
  <dcterms:created xsi:type="dcterms:W3CDTF">2023-08-17T10:12:34Z</dcterms:created>
  <dcterms:modified xsi:type="dcterms:W3CDTF">2023-09-15T05:51:36Z</dcterms:modified>
</cp:coreProperties>
</file>